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74E5-2D1F-4CF1-B407-A1DB95EFFDB1}" type="datetimeFigureOut">
              <a:rPr lang="id-ID" smtClean="0"/>
              <a:t>16/04/2012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D9FA-9E08-4E84-99A3-FA1BF828E7C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389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274E5-2D1F-4CF1-B407-A1DB95EFFDB1}" type="datetimeFigureOut">
              <a:rPr lang="id-ID" smtClean="0"/>
              <a:t>16/04/2012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ED9FA-9E08-4E84-99A3-FA1BF828E7C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35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Akomodasi - Akomodasi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4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9. “First Time” Strategies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3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10. Inspections and During Rentals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7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11. Moving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2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GOOD LUCK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3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1. How You see “them”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0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2. How “they” see you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5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3. Types of Sources/Rentals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7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4. Types of Properties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5. Searching Strategies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3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6. Inspection Strategies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8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7. Application Strategies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6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8. Waiting Period Strategies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3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Akomodasi - Akomodasi</vt:lpstr>
      <vt:lpstr>1. How You see “them”</vt:lpstr>
      <vt:lpstr>2. How “they” see you</vt:lpstr>
      <vt:lpstr>3. Types of Sources/Rentals</vt:lpstr>
      <vt:lpstr>4. Types of Properties </vt:lpstr>
      <vt:lpstr>5. Searching Strategies</vt:lpstr>
      <vt:lpstr>6. Inspection Strategies</vt:lpstr>
      <vt:lpstr>7. Application Strategies</vt:lpstr>
      <vt:lpstr>8. Waiting Period Strategies</vt:lpstr>
      <vt:lpstr>9. “First Time” Strategies</vt:lpstr>
      <vt:lpstr>10. Inspections and During Rentals</vt:lpstr>
      <vt:lpstr>11. Moving</vt:lpstr>
      <vt:lpstr>GOOD LUCK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Akomodasi - Akomodasi</dc:title>
  <dc:creator>Bayu Dardias</dc:creator>
  <cp:lastModifiedBy>Bayu Dardias</cp:lastModifiedBy>
  <cp:revision>1</cp:revision>
  <dcterms:created xsi:type="dcterms:W3CDTF">2012-04-16T10:19:09Z</dcterms:created>
  <dcterms:modified xsi:type="dcterms:W3CDTF">2012-04-16T10:19:09Z</dcterms:modified>
</cp:coreProperties>
</file>